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35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Certification Guidance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Q &amp; A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6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238</Words>
  <Application>Microsoft Office PowerPoint</Application>
  <PresentationFormat>Custom</PresentationFormat>
  <Paragraphs>69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2021-09-12T14:03:31Z</dcterms:modified>
</cp:coreProperties>
</file>